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9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C6BD05-49E9-B44B-1DD0-EB4440227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3ACFB80-CC21-A9D8-8C7D-9378F9CCC4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64D72CB-3903-736A-BD48-C050F5832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0F9D-4E62-481A-B3F7-4E18407D090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BD06794-1981-5E1B-AD7C-F4912B56E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2247E16-0D0D-20CB-5CA0-57F95C746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35F7-9B00-4949-AB85-E7355C4BD1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77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5D26D3-89FF-F1B2-9D6C-AF0CBDDD3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6916110-484B-4736-74F8-CCDB55C6C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678EDBE-765A-172A-5008-D8A16FEA0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0F9D-4E62-481A-B3F7-4E18407D090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48E0983-1DC1-4B8B-51EC-BE12B44A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38528A-B624-064B-8A52-DC9A0D654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35F7-9B00-4949-AB85-E7355C4BD1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506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A4EA3E0-47F1-6C8D-18DD-9CDECAD630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4505E29-81E1-B478-F5D3-C06CB01EC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68EE7C-111E-11B0-E599-5C4635509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0F9D-4E62-481A-B3F7-4E18407D090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765F4B-791E-FF97-CB57-2F3CC993A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57F7291-2FDB-02EC-A873-4A8A3349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35F7-9B00-4949-AB85-E7355C4BD1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6529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813536-472B-FE46-31E2-5128074D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7A242E4-0403-B1A5-3F6E-A3C1813B8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6049AC-E86B-75E0-08FA-9B7DA3FFE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0F9D-4E62-481A-B3F7-4E18407D090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0BCEF50-C6F4-18C6-7364-9F7FFC98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0AEE7A4-F4FD-EB22-C1D3-44949B218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35F7-9B00-4949-AB85-E7355C4BD1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641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864F37-CB9D-A70E-CE97-463E29FAA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1373D98-A866-AC42-2D5F-009866FC2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0F46F88-BAFA-AF1B-88F4-C1B71EBDD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0F9D-4E62-481A-B3F7-4E18407D090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4D89E80-49C6-E680-252F-BA6D0E62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471940-1A5F-00D7-0578-F6C58E119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35F7-9B00-4949-AB85-E7355C4BD1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9960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EFECE6-011F-EE02-D54A-B378BB2C9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CEB184E-1802-4BCC-2BE2-CB6D6F8BD2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8D1F17A-8BC1-5F0E-3FCC-92AC50FA6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9AD0DD4-FFD4-586C-F94A-DEFBA0C83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0F9D-4E62-481A-B3F7-4E18407D090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073703F-B320-7DC3-9061-C9140021B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5D49501-089D-578C-B48E-CDA9C7166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35F7-9B00-4949-AB85-E7355C4BD1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209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DD5826-D328-DC2A-9202-35936CC97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19CFD01-86F5-FBB0-E401-DC4941FFC6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6ACB9F-C699-0666-C0C2-0E4C890A8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6D8F41C4-F580-F3CA-B114-30439634BA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8227F83-A5FF-B86B-EE51-1F45A30F3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52E45A6-91FD-B37F-36F2-8C070B126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0F9D-4E62-481A-B3F7-4E18407D090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164B601-07FE-105E-8958-CC99DA475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DCB33D9-427A-F03B-FE13-9CA3464DD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35F7-9B00-4949-AB85-E7355C4BD1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6873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63AA9B-2672-53D8-5A52-7B4094F95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721BB06-9E85-70A6-3FDA-B3969CA57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0F9D-4E62-481A-B3F7-4E18407D090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67A453D-9991-8C85-83BB-6891793CE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E8CF652-578D-C1A9-9C80-54DC1D62B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35F7-9B00-4949-AB85-E7355C4BD1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253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827DE4B-4B21-228B-30C9-8BC94268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0F9D-4E62-481A-B3F7-4E18407D090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C4C56F9-227A-E812-7516-61F333254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8F82D4E-2BBE-2955-0D25-0FFBA3F71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35F7-9B00-4949-AB85-E7355C4BD1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199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180552-BDF9-D21C-B2C6-2A18B5193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C91E15E-95E9-02C8-DA25-45FC2CF5D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91B4032-F583-9D93-332E-8C7E9CD2F4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A296174-39B5-66FC-3E9A-584687937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0F9D-4E62-481A-B3F7-4E18407D090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B8D2A45-FD04-953C-EE38-ABF9C5DF8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418ABE2-1DCD-A808-6148-A783A14D1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35F7-9B00-4949-AB85-E7355C4BD1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594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7D0FB48-4DC0-F933-2E63-8C835D628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8FDA44B-BB96-D70E-401E-7B51EB0173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4A1A67B-AE9E-D96B-2B51-D7462D84C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35C6577-46CA-8AF4-B47C-3C5C6F108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0F9D-4E62-481A-B3F7-4E18407D090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7D77589-6021-B3A9-8CA9-B27CD7B22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09BCA56-8624-7C98-CD98-16E89528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035F7-9B00-4949-AB85-E7355C4BD1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825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2600EAF-742A-1014-4F3C-A1ADAFBCE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7D05E30-90C5-8212-2ACA-3E4A2FFFC2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903633-E2AC-2EA2-2BA5-B764A41FDF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D0F9D-4E62-481A-B3F7-4E18407D0903}" type="datetimeFigureOut">
              <a:rPr lang="sv-SE" smtClean="0"/>
              <a:t>2024-01-30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7FAFE0-E0F3-B170-8D7F-02126E2319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058D694-3B13-ECCC-F586-9EDB9951B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035F7-9B00-4949-AB85-E7355C4BD13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395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t.registerforskning.se/" TargetMode="External"/><Relationship Id="rId2" Type="http://schemas.openxmlformats.org/officeDocument/2006/relationships/hyperlink" Target="https://vardenisiffror.s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0D292E6A-06E0-15B3-9575-26B093BF5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Utfört under 2023/2024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7241A310-B575-4D77-131B-A9A1269E5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ICF och NIHSS är på väg att tas bort från inmatningen, men registrerade svar finns arkiverade.</a:t>
            </a:r>
          </a:p>
          <a:p>
            <a:r>
              <a:rPr lang="sv-SE" dirty="0"/>
              <a:t>Välja diagnosgrupper i Statistikvisningen.</a:t>
            </a:r>
          </a:p>
          <a:p>
            <a:r>
              <a:rPr lang="sv-SE" dirty="0"/>
              <a:t>Tillägg i statistikrapporten i inloggat läge.</a:t>
            </a:r>
          </a:p>
          <a:p>
            <a:r>
              <a:rPr lang="sv-SE" dirty="0"/>
              <a:t>Flertalet justeringar i redan befintlig funktionalitet, </a:t>
            </a:r>
            <a:r>
              <a:rPr lang="sv-SE" dirty="0" err="1"/>
              <a:t>bla</a:t>
            </a:r>
            <a:r>
              <a:rPr lang="sv-SE" dirty="0"/>
              <a:t>:</a:t>
            </a:r>
          </a:p>
          <a:p>
            <a:pPr lvl="1"/>
            <a:r>
              <a:rPr lang="sv-SE" dirty="0"/>
              <a:t>Lägga till alternativet C1 i motorisk/sensorisk nivå, höger/vänster för </a:t>
            </a:r>
            <a:r>
              <a:rPr lang="sv-SE" dirty="0" err="1"/>
              <a:t>rms</a:t>
            </a:r>
            <a:r>
              <a:rPr lang="sv-SE" dirty="0"/>
              <a:t>-diagnos.</a:t>
            </a:r>
          </a:p>
          <a:p>
            <a:pPr lvl="1"/>
            <a:r>
              <a:rPr lang="sv-SE" dirty="0"/>
              <a:t>Lägga till svarsalternativet Information saknas för alla frågor i LiSat-11.</a:t>
            </a:r>
          </a:p>
          <a:p>
            <a:pPr lvl="1"/>
            <a:r>
              <a:rPr lang="sv-SE" dirty="0"/>
              <a:t>Dölja covidfrågorna inskrivning</a:t>
            </a:r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78C9E54B-0BAE-DA29-AFEB-16DA979865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2225"/>
            <a:ext cx="1219200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20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06E239-35FB-B9AD-8468-402F60B3D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781"/>
          </a:xfrm>
        </p:spPr>
        <p:txBody>
          <a:bodyPr/>
          <a:lstStyle/>
          <a:p>
            <a:r>
              <a:rPr lang="sv-SE" dirty="0"/>
              <a:t>På-Gång i SveReh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AE152D-C9BA-AAB1-8225-4BB792A57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4906"/>
            <a:ext cx="10515600" cy="5247969"/>
          </a:xfrm>
        </p:spPr>
        <p:txBody>
          <a:bodyPr>
            <a:normAutofit fontScale="62500" lnSpcReduction="20000"/>
          </a:bodyPr>
          <a:lstStyle/>
          <a:p>
            <a:r>
              <a:rPr lang="sv-SE" dirty="0"/>
              <a:t>Årsrapporter; ryggmärgsskaderapport och slutenvårdsrapport</a:t>
            </a:r>
          </a:p>
          <a:p>
            <a:r>
              <a:rPr lang="sv-SE" dirty="0"/>
              <a:t>Kontroll av </a:t>
            </a:r>
            <a:r>
              <a:rPr lang="sv-SE"/>
              <a:t>aktiva användare</a:t>
            </a:r>
            <a:endParaRPr lang="sv-SE" dirty="0"/>
          </a:p>
          <a:p>
            <a:r>
              <a:rPr lang="sv-SE" dirty="0"/>
              <a:t>Vården i siffror: ”</a:t>
            </a:r>
            <a:r>
              <a:rPr lang="sv-SE" b="0" i="0" dirty="0">
                <a:solidFill>
                  <a:srgbClr val="000000"/>
                </a:solidFill>
                <a:effectLst/>
              </a:rPr>
              <a:t>Vården i siffror är regionernas gemensamma samlingsplats för löpande publicering av data kring hälso- och sjukvårdens kvalitet och effektivitet. ”</a:t>
            </a:r>
            <a:endParaRPr lang="sv-SE" dirty="0"/>
          </a:p>
          <a:p>
            <a:pPr marL="0" indent="0">
              <a:buNone/>
            </a:pPr>
            <a:r>
              <a:rPr lang="sv-SE" sz="2000" dirty="0">
                <a:hlinkClick r:id="rId2"/>
              </a:rPr>
              <a:t>Vården i siffror (vardenisiffror.se)</a:t>
            </a:r>
            <a:endParaRPr lang="sv-SE" sz="2000" dirty="0"/>
          </a:p>
          <a:p>
            <a:r>
              <a:rPr lang="sv-SE" dirty="0"/>
              <a:t>Metadatakatalogen RUT:”</a:t>
            </a:r>
            <a:r>
              <a:rPr lang="sv-SE" b="0" i="0" dirty="0">
                <a:effectLst/>
              </a:rPr>
              <a:t> Metadataverktyget RUT ger en strukturerad överblick av vilka data som finns i svenska register och biobanksprovsamlingar. I RUT beskrivs registrens innehåll med metadata på ett standardiserat och detaljerat sätt.”</a:t>
            </a:r>
          </a:p>
          <a:p>
            <a:pPr marL="0" indent="0">
              <a:buNone/>
            </a:pPr>
            <a:r>
              <a:rPr lang="sv-SE" sz="2000" dirty="0">
                <a:hlinkClick r:id="rId3"/>
              </a:rPr>
              <a:t>RUT - Register </a:t>
            </a:r>
            <a:r>
              <a:rPr lang="sv-SE" sz="2000" dirty="0" err="1">
                <a:hlinkClick r:id="rId3"/>
              </a:rPr>
              <a:t>Utiliser</a:t>
            </a:r>
            <a:r>
              <a:rPr lang="sv-SE" sz="2000" dirty="0">
                <a:hlinkClick r:id="rId3"/>
              </a:rPr>
              <a:t> </a:t>
            </a:r>
            <a:r>
              <a:rPr lang="sv-SE" sz="2000" dirty="0" err="1">
                <a:hlinkClick r:id="rId3"/>
              </a:rPr>
              <a:t>Tool</a:t>
            </a:r>
            <a:r>
              <a:rPr lang="sv-SE" sz="2000" dirty="0">
                <a:hlinkClick r:id="rId3"/>
              </a:rPr>
              <a:t> - En tjänst från Vetenskapsrådet (registerforskning.se)</a:t>
            </a:r>
            <a:endParaRPr lang="sv-SE" sz="2000" dirty="0"/>
          </a:p>
          <a:p>
            <a:r>
              <a:rPr lang="sv-SE" dirty="0"/>
              <a:t>PROM-bjudning: Möjlighet för patient att fylla i PROM-data online. I första hand kan detta gälla uppföljningsenkäten.</a:t>
            </a:r>
          </a:p>
          <a:p>
            <a:r>
              <a:rPr lang="sv-SE" dirty="0"/>
              <a:t>Nya variabler i Statistikvisning</a:t>
            </a:r>
          </a:p>
          <a:p>
            <a:pPr lvl="1"/>
            <a:r>
              <a:rPr lang="sv-SE" sz="2400" dirty="0">
                <a:effectLst/>
                <a:ea typeface="+mn-ea"/>
                <a:cs typeface="+mn-cs"/>
              </a:rPr>
              <a:t>RLS vid inskrivning</a:t>
            </a:r>
          </a:p>
          <a:p>
            <a:pPr lvl="1"/>
            <a:r>
              <a:rPr lang="sv-SE" sz="2400" dirty="0">
                <a:effectLst/>
                <a:ea typeface="+mn-ea"/>
                <a:cs typeface="+mn-cs"/>
              </a:rPr>
              <a:t>GOSE vid utskrivning</a:t>
            </a:r>
          </a:p>
          <a:p>
            <a:pPr lvl="1"/>
            <a:r>
              <a:rPr lang="sv-SE" sz="2400" dirty="0">
                <a:effectLst/>
                <a:ea typeface="+mn-ea"/>
                <a:cs typeface="+mn-cs"/>
              </a:rPr>
              <a:t>Har haft avbrott i denna rehabiliteringsperiod med anledning av akut sjukdom?</a:t>
            </a:r>
          </a:p>
          <a:p>
            <a:pPr lvl="1"/>
            <a:r>
              <a:rPr lang="sv-SE" sz="2400" dirty="0">
                <a:effectLst/>
                <a:ea typeface="+mn-ea"/>
                <a:cs typeface="+mn-cs"/>
              </a:rPr>
              <a:t>Har sedan utskrivning varit inlagd på sjukhus av anledning som har samband med skada/ sjukdom som relaterar till senaste rehabiliteringsperiod på denna enhet. </a:t>
            </a:r>
            <a:endParaRPr lang="sv-SE" dirty="0"/>
          </a:p>
          <a:p>
            <a:pPr lvl="1"/>
            <a:r>
              <a:rPr lang="sv-SE" sz="2400" dirty="0">
                <a:effectLst/>
                <a:ea typeface="+mn-ea"/>
                <a:cs typeface="+mn-cs"/>
              </a:rPr>
              <a:t>Har sedan senaste uppföljning varit inlagd på sjukhus av anledning som har samband med skada/ sjukdom som relaterar till senaste rehabiliteringsperiod på denna enhet.</a:t>
            </a:r>
          </a:p>
          <a:p>
            <a:pPr lvl="1"/>
            <a:r>
              <a:rPr lang="sv-SE" sz="2400" dirty="0">
                <a:effectLst/>
                <a:ea typeface="+mn-ea"/>
                <a:cs typeface="+mn-cs"/>
              </a:rPr>
              <a:t>Körkort.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8CC90A17-8DD5-0900-DD63-3746FB612E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372225"/>
            <a:ext cx="12192000" cy="48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618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261</Words>
  <Application>Microsoft Office PowerPoint</Application>
  <PresentationFormat>Bredbild</PresentationFormat>
  <Paragraphs>23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Utfört under 2023/2024</vt:lpstr>
      <vt:lpstr>På-Gång i SveReh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Annelie Larsson</dc:creator>
  <cp:lastModifiedBy>Annelie Larsson</cp:lastModifiedBy>
  <cp:revision>10</cp:revision>
  <dcterms:created xsi:type="dcterms:W3CDTF">2024-01-29T14:09:20Z</dcterms:created>
  <dcterms:modified xsi:type="dcterms:W3CDTF">2024-01-30T12:41:34Z</dcterms:modified>
</cp:coreProperties>
</file>