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67"/>
  </p:notesMasterIdLst>
  <p:sldIdLst>
    <p:sldId id="256" r:id="rId3"/>
    <p:sldId id="310" r:id="rId4"/>
    <p:sldId id="306" r:id="rId5"/>
    <p:sldId id="318" r:id="rId6"/>
    <p:sldId id="316" r:id="rId7"/>
    <p:sldId id="322" r:id="rId8"/>
    <p:sldId id="321" r:id="rId9"/>
    <p:sldId id="320" r:id="rId10"/>
    <p:sldId id="319" r:id="rId11"/>
    <p:sldId id="317" r:id="rId12"/>
    <p:sldId id="328" r:id="rId13"/>
    <p:sldId id="327" r:id="rId14"/>
    <p:sldId id="326" r:id="rId15"/>
    <p:sldId id="325" r:id="rId16"/>
    <p:sldId id="324" r:id="rId17"/>
    <p:sldId id="339" r:id="rId18"/>
    <p:sldId id="340" r:id="rId19"/>
    <p:sldId id="332" r:id="rId20"/>
    <p:sldId id="331" r:id="rId21"/>
    <p:sldId id="330" r:id="rId22"/>
    <p:sldId id="337" r:id="rId23"/>
    <p:sldId id="336" r:id="rId24"/>
    <p:sldId id="338" r:id="rId25"/>
    <p:sldId id="335" r:id="rId26"/>
    <p:sldId id="273" r:id="rId27"/>
    <p:sldId id="257" r:id="rId28"/>
    <p:sldId id="258" r:id="rId29"/>
    <p:sldId id="269" r:id="rId30"/>
    <p:sldId id="272" r:id="rId31"/>
    <p:sldId id="271" r:id="rId32"/>
    <p:sldId id="266" r:id="rId33"/>
    <p:sldId id="270" r:id="rId34"/>
    <p:sldId id="268" r:id="rId35"/>
    <p:sldId id="274" r:id="rId36"/>
    <p:sldId id="275" r:id="rId37"/>
    <p:sldId id="276" r:id="rId38"/>
    <p:sldId id="283" r:id="rId39"/>
    <p:sldId id="282" r:id="rId40"/>
    <p:sldId id="281" r:id="rId41"/>
    <p:sldId id="280" r:id="rId42"/>
    <p:sldId id="279" r:id="rId43"/>
    <p:sldId id="278" r:id="rId44"/>
    <p:sldId id="289" r:id="rId45"/>
    <p:sldId id="288" r:id="rId46"/>
    <p:sldId id="284" r:id="rId47"/>
    <p:sldId id="287" r:id="rId48"/>
    <p:sldId id="286" r:id="rId49"/>
    <p:sldId id="285" r:id="rId50"/>
    <p:sldId id="299" r:id="rId51"/>
    <p:sldId id="298" r:id="rId52"/>
    <p:sldId id="297" r:id="rId53"/>
    <p:sldId id="302" r:id="rId54"/>
    <p:sldId id="301" r:id="rId55"/>
    <p:sldId id="300" r:id="rId56"/>
    <p:sldId id="296" r:id="rId57"/>
    <p:sldId id="295" r:id="rId58"/>
    <p:sldId id="294" r:id="rId59"/>
    <p:sldId id="293" r:id="rId60"/>
    <p:sldId id="292" r:id="rId61"/>
    <p:sldId id="291" r:id="rId62"/>
    <p:sldId id="290" r:id="rId63"/>
    <p:sldId id="307" r:id="rId64"/>
    <p:sldId id="309" r:id="rId65"/>
    <p:sldId id="308" r:id="rId6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2DD"/>
    <a:srgbClr val="8A7C92"/>
    <a:srgbClr val="709166"/>
    <a:srgbClr val="58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6187" autoAdjust="0"/>
  </p:normalViewPr>
  <p:slideViewPr>
    <p:cSldViewPr snapToGrid="0">
      <p:cViewPr varScale="1">
        <p:scale>
          <a:sx n="85" d="100"/>
          <a:sy n="85" d="100"/>
        </p:scale>
        <p:origin x="499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4908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B56F-F95D-43AF-B895-21F2F520F8BF}" type="datetimeFigureOut">
              <a:rPr lang="sv-SE" smtClean="0"/>
              <a:t>2025-05-30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33722-D0EB-47C8-950D-BEE113C421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23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D4A40C-B136-9AAA-B684-60405796D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BBD912-F9F4-C8C4-2997-AC869DB10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4796E5-5FED-52C3-A2D8-20E28407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43AD8DD5-4077-4D49-BBEC-7BC0B4DA5CF5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A6494-DF8B-D818-7E0F-C8670D9A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97B27D-1BD6-30E4-AF61-54EC55DE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94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6ACB1-BF5D-A71E-10BD-29D9FEA8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6370AB-940D-6BB8-8A8A-4AED8BDFA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F712DC-F737-0A6F-44C3-A2419ACF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764639F-71F6-4B81-AD16-BD4DE54276A6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7A8862-7DC2-8862-D9BD-BEE3E26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4B587-ED3E-94E7-26F8-E227482C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2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2BA5841-A098-42F0-6CCC-F1C4E730F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054A9C-7D6F-EC65-A228-E647289A4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E699A1-08DD-6355-0628-774AD058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8CA8FD9-FAD9-4056-B8A1-29C21B4B2A30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B66599-7BDA-7150-BA0A-958582FF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17C5D4-B7C2-C247-AB55-CCA54F28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7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9B6DC2-3F68-1469-576B-C932025D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3102A-6FE3-C85D-39CD-BF0D626C0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057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E04C75-1473-E748-8808-B80DB569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5F8A-998B-4390-8985-7766B4B4119C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56504D-E497-EE2D-C2C2-200BFEA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142A1A-A476-2F38-38EE-B3223007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D03-C099-451F-BA26-D016BF1BDE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11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A36DA-E479-B634-CBD1-4C25142D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B3EF97-46F6-8579-9F9E-03D90310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126886-FF3A-656B-D30C-01EC3573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B77081D-7F09-4473-B696-AE415B345F8D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31951E-C941-EBFF-3008-75FED230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11EE97-7EC2-DABD-8A18-D48FDCDD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8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70710-D72A-9A69-4ED8-3619DE4B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FD29E-CFA8-4939-44D0-81A36F192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23047-C9DB-EF99-5BFD-143044B6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6134EFE-54DD-4CCE-A0FD-3C813947A9D0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415456-2880-5C0B-EB0D-60742C17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D979D7-65B3-8EAB-16A5-345CABE9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2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B81696-E830-EEAB-7C1C-C7F65FBE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0387EF-1D63-41D2-68CE-3ECA69B07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9FF36D-E04F-19A2-BDDE-3DE29E40F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7D6B41-924A-3F09-F8AE-FB882FEA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34856E36-6550-4382-A664-31E3588ED1B7}" type="datetime1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51FE57-C793-C68E-3375-F41BC95A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468702-9B62-3BEE-5F09-CB880C7C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06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CD4CF-1C24-543A-710C-1D009EAA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C80DD5-AE4B-FBC5-73ED-4A3F872D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5E961B6-8C76-75CA-6D4F-72C6D7AB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6C4666-44C3-20A1-4FD4-FF551C84D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E4D601-FF49-2151-E760-C5CC389F9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5A09BD0-3BC0-04BD-98C5-A43C5D9D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860244E-E17E-4E01-8EFF-7939B11A351E}" type="datetime1">
              <a:rPr lang="sv-SE" smtClean="0"/>
              <a:t>2025-05-30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BFD8B13-4169-8B98-0DF4-7A186CCC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79700D4-5BF1-BEDD-4775-7E59C5B7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7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3207C-7121-6FE9-0EBD-F0760CB4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5E528C2-EDED-D186-FB9A-E29D3D58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259817FD-4AD9-4C9B-BF6B-049085048DDC}" type="datetime1">
              <a:rPr lang="sv-SE" smtClean="0"/>
              <a:t>2025-05-30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57C77BF-E674-5D1A-D7F6-CCB487E9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302D980-E8CD-8392-2C02-128899C7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3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6B5AE0A-8F92-8C05-40F9-7ABFABEF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97A0EB1-89E4-47B4-AE32-B9F99F349454}" type="datetime1">
              <a:rPr lang="sv-SE" smtClean="0"/>
              <a:t>2025-05-30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B07FEE-2410-270D-249D-003E4B7C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BBCD957-19B3-135A-139C-0E89E2E6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75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341C0-3A98-425B-7E7D-415763E6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C6C53A-632C-A718-EFDE-993D23FF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B67338-3591-75E2-ED3B-406008F28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B71953-3BA6-94B1-E4F2-D1A063C5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0121C18-D17B-47D5-8184-CCBC71A84B37}" type="datetime1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3A3F91-2D6A-E025-A2EE-00DBE2EB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8184576-8823-0CFF-B55A-BD717360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724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EB03A-EE17-1939-CE28-6DFF46DC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5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239B6AC-6CFB-99A3-AD4A-63B4ED68D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064EAE-5335-D0F5-80A9-0165EDED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0ACB32-CD51-DC70-99E7-8DEE340D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4C6C8AB-71AD-4400-A0AA-417F756561AC}" type="datetime1">
              <a:rPr lang="sv-SE" smtClean="0"/>
              <a:t>2025-05-30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CE3C61-3009-82CD-140C-E1830BF4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82EDC08-E5D9-3445-FBE8-CA91448D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8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DF57B3-8BD0-45E3-6976-94807C23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8BE13B-E78F-F533-AA4E-0FC680F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22E877-B45F-2649-24D5-E51FEB4E9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8E23041B-AB39-447C-8DA0-D239D05C86A6}" type="datetime1">
              <a:rPr lang="sv-SE" smtClean="0"/>
              <a:t>2025-05-30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519797-8344-B839-5B8F-1FD623470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F3F15F-6B72-62B7-B42C-B31E15C94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F7F6633-D84B-45FD-928B-D24C39B930E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6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84544FD-3FEC-7BA5-F3EE-A797F59CD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AF4931-9F2D-7CCC-E935-1117422F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1AAD44-61B4-936A-4781-F4B17CA07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D44D-D644-4986-8D7D-AB6F06192C30}" type="datetime1">
              <a:rPr lang="sv-SE" smtClean="0"/>
              <a:t>2025-05-30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409BAB-8185-FE84-33C7-06B26A7C2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B4BB62E-98E9-A683-4E05-8DE04E5FF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BD03-C099-451F-BA26-D016BF1BDEA7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E818BBD-1453-B24A-7A30-E87BAB372F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17" y="6178135"/>
            <a:ext cx="3471165" cy="64800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AC09E1E5-FA3C-DF32-466A-7D43CDD72086}"/>
              </a:ext>
            </a:extLst>
          </p:cNvPr>
          <p:cNvSpPr/>
          <p:nvPr userDrawn="1"/>
        </p:nvSpPr>
        <p:spPr>
          <a:xfrm rot="5400000">
            <a:off x="1962345" y="4369803"/>
            <a:ext cx="384672" cy="4309366"/>
          </a:xfrm>
          <a:prstGeom prst="rect">
            <a:avLst/>
          </a:prstGeom>
          <a:solidFill>
            <a:srgbClr val="5DADD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906FEF2-164A-9E83-C393-F6B90ECDBF55}"/>
              </a:ext>
            </a:extLst>
          </p:cNvPr>
          <p:cNvSpPr/>
          <p:nvPr userDrawn="1"/>
        </p:nvSpPr>
        <p:spPr>
          <a:xfrm rot="5400000">
            <a:off x="9844982" y="4379318"/>
            <a:ext cx="384672" cy="4309364"/>
          </a:xfrm>
          <a:prstGeom prst="rect">
            <a:avLst/>
          </a:prstGeom>
          <a:solidFill>
            <a:srgbClr val="5DADD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1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drinfo@registercentrum.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registercentrum.blob.core.windows.net/ndr/r/NDR_-rsrapport-2024_mindre_250512-SiaZ5Q4Wa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D8EC7DC-29D1-8318-1453-2B1314CB3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2" y="979377"/>
            <a:ext cx="4094348" cy="578782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7D1D9C5-4E7F-8E1A-B334-46A4180D5146}"/>
              </a:ext>
            </a:extLst>
          </p:cNvPr>
          <p:cNvSpPr txBox="1"/>
          <p:nvPr/>
        </p:nvSpPr>
        <p:spPr>
          <a:xfrm>
            <a:off x="5020008" y="1425743"/>
            <a:ext cx="6077711" cy="458587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 är fritt att använda bilder ur årsrapporten.</a:t>
            </a:r>
          </a:p>
          <a:p>
            <a:endParaRPr lang="sv-SE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Gör så här om du vill använda enstaka bilder ur detta bildspel:</a:t>
            </a:r>
          </a:p>
          <a:p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Markera bilden du vill använda välj kopiera och behåll formatering så kommer bakgrunden och källan med automatiskt när du klistrar in bilden i ditt eget bildspel. </a:t>
            </a:r>
          </a:p>
          <a:p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Ange källan: </a:t>
            </a:r>
          </a:p>
          <a:p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Om du bäddar in bilden i ditt eget bildspel glöm inte att ange källan: </a:t>
            </a:r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Nationella Diabetesregistret Årsrapport 2024 års resultat</a:t>
            </a:r>
          </a:p>
          <a:p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Saknar du bilder</a:t>
            </a:r>
          </a:p>
          <a:p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Meddela oss via epost till </a:t>
            </a: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ndrinfo@registercentrum.se</a:t>
            </a: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så lägger vi till bilder</a:t>
            </a:r>
          </a:p>
          <a:p>
            <a:endParaRPr lang="sv-S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Hela årsrapporten i PDF </a:t>
            </a: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Klicka på nedanstående länk</a:t>
            </a:r>
          </a:p>
          <a:p>
            <a:r>
              <a:rPr lang="sv-SE" sz="1600" dirty="0">
                <a:solidFill>
                  <a:srgbClr val="0563C1"/>
                </a:solidFill>
                <a:hlinkClick r:id="rId4"/>
              </a:rPr>
              <a:t>Årsrapport NDR 2024</a:t>
            </a:r>
            <a:r>
              <a:rPr lang="sv-S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32B4D61-CBAD-8343-5FC2-E56CF9D057D5}"/>
              </a:ext>
            </a:extLst>
          </p:cNvPr>
          <p:cNvSpPr txBox="1"/>
          <p:nvPr/>
        </p:nvSpPr>
        <p:spPr>
          <a:xfrm>
            <a:off x="1447326" y="440768"/>
            <a:ext cx="9272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Bildspel med utvalda grafer från NDRs årsrapport 2024</a:t>
            </a:r>
          </a:p>
          <a:p>
            <a:endParaRPr lang="sv-SE" sz="32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E140E0-6F94-401D-67E1-3A02774AF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09" y="4419267"/>
            <a:ext cx="1592347" cy="159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B73D75-8F89-BD09-A771-C021B99C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21" y="60516"/>
            <a:ext cx="10163558" cy="57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207247-1A06-1386-9623-92AA079A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2" y="280448"/>
            <a:ext cx="10069295" cy="555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6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56BCEF0-9CD3-E37D-4ADD-A46CE61E5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94" y="290211"/>
            <a:ext cx="10102012" cy="55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709D00C-9BD9-E722-69EC-96A395855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87" y="404395"/>
            <a:ext cx="9935225" cy="5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13C115-E677-DD65-DB04-228BF5C5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5" y="332967"/>
            <a:ext cx="10016129" cy="55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7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E65CBBD-3445-7FD1-4560-3F3579C7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49" y="275132"/>
            <a:ext cx="9967302" cy="55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4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29CAC4-F194-4634-2F26-FC3328F9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24" y="428213"/>
            <a:ext cx="9549551" cy="53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88BF73A-14E6-A684-B015-DEFD01AE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02" y="398642"/>
            <a:ext cx="9925796" cy="54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0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480384-1DA2-43FF-B0E3-FE5D33F1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57" y="318613"/>
            <a:ext cx="10016286" cy="55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3710B3-BF44-F17A-E733-EFDEDC124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06" y="280812"/>
            <a:ext cx="8963788" cy="55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5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B6B5D580-7AC5-8EC7-B087-D6F341C3DE24}"/>
              </a:ext>
            </a:extLst>
          </p:cNvPr>
          <p:cNvSpPr txBox="1"/>
          <p:nvPr/>
        </p:nvSpPr>
        <p:spPr>
          <a:xfrm>
            <a:off x="3087484" y="1342372"/>
            <a:ext cx="8682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86C2D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Innehåll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2503CFA-C51D-F8D2-EBEE-DACAB58530D1}"/>
              </a:ext>
            </a:extLst>
          </p:cNvPr>
          <p:cNvSpPr txBox="1"/>
          <p:nvPr/>
        </p:nvSpPr>
        <p:spPr>
          <a:xfrm>
            <a:off x="3087484" y="2299363"/>
            <a:ext cx="73275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Barn och ungdomar med diabetes. </a:t>
            </a:r>
          </a:p>
          <a:p>
            <a:r>
              <a:rPr lang="sv-SE" dirty="0"/>
              <a:t>Bild 4-22</a:t>
            </a:r>
          </a:p>
          <a:p>
            <a:endParaRPr lang="sv-SE" dirty="0"/>
          </a:p>
          <a:p>
            <a:r>
              <a:rPr lang="sv-SE" dirty="0"/>
              <a:t>Unga med diabetes, 15-30 år.</a:t>
            </a:r>
          </a:p>
          <a:p>
            <a:r>
              <a:rPr lang="sv-SE" dirty="0"/>
              <a:t>Bild 24</a:t>
            </a:r>
          </a:p>
          <a:p>
            <a:endParaRPr lang="sv-SE" dirty="0"/>
          </a:p>
          <a:p>
            <a:r>
              <a:rPr lang="sv-SE" dirty="0"/>
              <a:t>Vuxna med diabetes. Primärvård och medicinkliniker på sjukhus.</a:t>
            </a:r>
          </a:p>
          <a:p>
            <a:r>
              <a:rPr lang="sv-SE" dirty="0"/>
              <a:t>Bild 26-65</a:t>
            </a:r>
          </a:p>
          <a:p>
            <a:r>
              <a:rPr lang="sv-SE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784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DC7E7D-DFA5-10EB-AB5E-59FE77D5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79" y="418680"/>
            <a:ext cx="9553641" cy="54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84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90B64B-9A0C-6904-E5F4-7CBC18AB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49" y="441347"/>
            <a:ext cx="9911501" cy="53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332C10-F23A-2D99-C20A-0BBB1091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7" y="380471"/>
            <a:ext cx="10024765" cy="54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6B5D580-7AC5-8EC7-B087-D6F341C3DE24}"/>
              </a:ext>
            </a:extLst>
          </p:cNvPr>
          <p:cNvSpPr txBox="1"/>
          <p:nvPr/>
        </p:nvSpPr>
        <p:spPr>
          <a:xfrm>
            <a:off x="2342011" y="914821"/>
            <a:ext cx="7507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86C2D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Unga med diabetes, 15-30 år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CD725AD-B594-C2CC-81C1-29CACDCE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957" y="1679383"/>
            <a:ext cx="6026084" cy="41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9B7679E-9DCA-E7C9-13B7-69E29799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51" y="423519"/>
            <a:ext cx="9636298" cy="54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4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6A547D-45AB-6F35-0761-9EC2C98F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>
                <a:solidFill>
                  <a:srgbClr val="86C2DD"/>
                </a:solidFill>
              </a:rPr>
              <a:t>Vuxna med diabetes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62CC7D-7292-8F42-FFC0-17D5206E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680" y="1481138"/>
            <a:ext cx="6494640" cy="4351337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E2EF787-45B5-2DAC-976E-CD71A71C24E4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</p:spTree>
    <p:extLst>
      <p:ext uri="{BB962C8B-B14F-4D97-AF65-F5344CB8AC3E}">
        <p14:creationId xmlns:p14="http://schemas.microsoft.com/office/powerpoint/2010/main" val="197541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C8258F-F4B9-CB2B-8DAD-5F7B53F2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12" y="241431"/>
            <a:ext cx="10168775" cy="55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A954CAB-D23E-97DD-A815-958D1F01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32" y="0"/>
            <a:ext cx="6282935" cy="61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6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40E9E68-8758-D0ED-41E5-6B8E8B9F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98" y="-1"/>
            <a:ext cx="619046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21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8EE6D3-C385-9F4A-02F4-FBDC08DB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3" y="236722"/>
            <a:ext cx="10101393" cy="56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6B5D580-7AC5-8EC7-B087-D6F341C3DE24}"/>
              </a:ext>
            </a:extLst>
          </p:cNvPr>
          <p:cNvSpPr txBox="1"/>
          <p:nvPr/>
        </p:nvSpPr>
        <p:spPr>
          <a:xfrm>
            <a:off x="1754895" y="923965"/>
            <a:ext cx="86822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 dirty="0">
                <a:solidFill>
                  <a:srgbClr val="86C2D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Barn och ungdomar med diabetes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F2387A2-C962-322F-A2E1-48F832E1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60" y="1680934"/>
            <a:ext cx="6206065" cy="410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4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8DB3A6F-3535-5B80-66B3-0F2146AE9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35" y="170995"/>
            <a:ext cx="10307930" cy="56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85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CF16B6-D7C7-0308-265E-937C782E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37" y="318630"/>
            <a:ext cx="9525925" cy="5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9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0CF26F2-286B-D853-3C0A-D6350D769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22" y="169535"/>
            <a:ext cx="8689555" cy="56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B13BAE6-8AF3-ACB7-B1AD-F68C4051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59" y="124565"/>
            <a:ext cx="10306881" cy="57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4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206328-CAF3-4FEB-5078-F685E036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42" y="316336"/>
            <a:ext cx="10084316" cy="55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76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578DA11-83EE-5B28-01FF-6536B41E0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01" y="209276"/>
            <a:ext cx="10063997" cy="562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08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C06A20F-FB7D-8383-9454-99E4AD69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541" y="157423"/>
            <a:ext cx="6104409" cy="59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9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73CEA78-09FE-B16D-59AA-67E9FB8B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72"/>
          <a:stretch/>
        </p:blipFill>
        <p:spPr>
          <a:xfrm>
            <a:off x="2535004" y="77495"/>
            <a:ext cx="7121991" cy="603820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</p:spTree>
    <p:extLst>
      <p:ext uri="{BB962C8B-B14F-4D97-AF65-F5344CB8AC3E}">
        <p14:creationId xmlns:p14="http://schemas.microsoft.com/office/powerpoint/2010/main" val="3275530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E57F80D-2306-C63E-8942-77F2AEB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4548"/>
            <a:ext cx="6162869" cy="61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3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E770EA-03BD-2918-C96C-9310EFD9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74" y="108239"/>
            <a:ext cx="8253351" cy="57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96D95F4-2D61-5105-D2B3-9B9831D3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87" y="328128"/>
            <a:ext cx="9744826" cy="55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8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9A9EAC-C76E-16D0-B3F0-BE2059DB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028" y="143523"/>
            <a:ext cx="6185944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7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1DB225-6B2B-9A51-AC4F-C8180849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99" y="57024"/>
            <a:ext cx="6250852" cy="61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63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C3314F5-95F9-0832-659B-F24676F0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06" y="132749"/>
            <a:ext cx="10197188" cy="57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37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C029AF7-AFAC-A986-D184-303A5DF0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21" y="129668"/>
            <a:ext cx="10436042" cy="57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94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2C953C-B29A-BF1C-DD08-2DE3F7AD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837" y="67323"/>
            <a:ext cx="7124325" cy="604837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</p:spTree>
    <p:extLst>
      <p:ext uri="{BB962C8B-B14F-4D97-AF65-F5344CB8AC3E}">
        <p14:creationId xmlns:p14="http://schemas.microsoft.com/office/powerpoint/2010/main" val="2093246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20FBC7-3B37-8323-6E47-2DDC726B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715" y="95250"/>
            <a:ext cx="7167520" cy="593407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</p:spTree>
    <p:extLst>
      <p:ext uri="{BB962C8B-B14F-4D97-AF65-F5344CB8AC3E}">
        <p14:creationId xmlns:p14="http://schemas.microsoft.com/office/powerpoint/2010/main" val="1352880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FDBCBD-B310-0E1A-BFEB-BFF75235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36" y="153048"/>
            <a:ext cx="7029328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0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242B4D0-95FD-E834-9448-2CB4AA03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54" y="299968"/>
            <a:ext cx="10076292" cy="5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88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BAA348-AED7-B446-674C-2C6E91EC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84" y="323258"/>
            <a:ext cx="9951431" cy="55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4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9EA647-53E6-B096-296F-17C1D8AD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01" y="86373"/>
            <a:ext cx="6178197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8A59BF-F0DF-EDE8-198F-AD2CB792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02" y="337592"/>
            <a:ext cx="10173996" cy="55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5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B0EFBE2-9DE2-61DC-C845-9011D55D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"/>
          <a:stretch/>
        </p:blipFill>
        <p:spPr>
          <a:xfrm>
            <a:off x="2590800" y="191148"/>
            <a:ext cx="6980643" cy="60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258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AD6136-5D83-52AF-9F3B-7E8310D1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71" y="104775"/>
            <a:ext cx="5928379" cy="60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25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9BB709-6147-93CC-9A7E-3E4C8C0B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98" y="19698"/>
            <a:ext cx="7312804" cy="6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17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580AF36-2419-D8BC-B860-B5D347DB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65" y="172098"/>
            <a:ext cx="691367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4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3D09C1-9203-97EF-4200-E8A97924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234" y="71136"/>
            <a:ext cx="7131112" cy="60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9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816B11F-5F33-818C-22EF-5C82FCD2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14" y="111792"/>
            <a:ext cx="7157598" cy="600390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</p:spTree>
    <p:extLst>
      <p:ext uri="{BB962C8B-B14F-4D97-AF65-F5344CB8AC3E}">
        <p14:creationId xmlns:p14="http://schemas.microsoft.com/office/powerpoint/2010/main" val="3933176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EF3A2F-56DF-B0D3-B53A-1EA13802D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"/>
          <a:stretch/>
        </p:blipFill>
        <p:spPr>
          <a:xfrm>
            <a:off x="2595385" y="91416"/>
            <a:ext cx="6875719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195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A68E6E-EB54-E711-5D14-6BF79811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67" y="165532"/>
            <a:ext cx="8408866" cy="57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87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7ADE3C-F00B-3BFD-4FD9-61C53FFB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92" y="118310"/>
            <a:ext cx="6896615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748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3D47B57-40AB-8CD3-4D34-B951639D2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60" y="172098"/>
            <a:ext cx="69418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5F9086-F020-919A-48C9-0D509428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49" y="303159"/>
            <a:ext cx="10042501" cy="55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57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41F76AF-76F9-BA60-6C58-8208D8FE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5"/>
          <a:stretch/>
        </p:blipFill>
        <p:spPr>
          <a:xfrm>
            <a:off x="2580718" y="134471"/>
            <a:ext cx="7066423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25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4763D4-1FC7-8D4E-80CE-842EA753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485" y="198992"/>
            <a:ext cx="691903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0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2C90AA-1E1E-BACD-2BA6-34FDD95F3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47" y="306299"/>
            <a:ext cx="9730906" cy="53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69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67BACB0-EE54-865A-3460-630CD7DC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74" y="350854"/>
            <a:ext cx="10206851" cy="54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11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3E7353-99B2-5C72-158A-F2BF6677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39" y="318084"/>
            <a:ext cx="10161122" cy="55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0F194E1-6101-40C7-06FA-0C757E8DE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193" y="333039"/>
            <a:ext cx="9757613" cy="545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74EDC1-6DC8-2BC6-8889-83588CA1F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92" y="118600"/>
            <a:ext cx="6803216" cy="5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3654AD98-71F2-A94C-A35F-CBA4F8261485}"/>
              </a:ext>
            </a:extLst>
          </p:cNvPr>
          <p:cNvSpPr txBox="1"/>
          <p:nvPr/>
        </p:nvSpPr>
        <p:spPr>
          <a:xfrm>
            <a:off x="391534" y="5838699"/>
            <a:ext cx="2294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NDRs årsrapport 2024 års resultat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335BAE9-3E4D-2A4F-7A31-67756473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155" y="163177"/>
            <a:ext cx="7049039" cy="59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1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 (1).potx" id="{E95130C2-9E66-4313-9F44-DF5E18CACE1D}" vid="{9EB87F0F-466D-4470-9156-A8FA3C7E08E7}"/>
    </a:ext>
  </a:extLst>
</a:theme>
</file>

<file path=ppt/theme/theme2.xml><?xml version="1.0" encoding="utf-8"?>
<a:theme xmlns:a="http://schemas.openxmlformats.org/drawingml/2006/main" name="Presentation mall_NDRlogg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32A392-92AB-45FE-9670-09C1EA02618E}" vid="{6DC740D9-45D6-41C3-A1E3-49E1AE873B3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361</TotalTime>
  <Words>466</Words>
  <Application>Microsoft Office PowerPoint</Application>
  <PresentationFormat>Bredbild</PresentationFormat>
  <Paragraphs>89</Paragraphs>
  <Slides>64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64</vt:i4>
      </vt:variant>
    </vt:vector>
  </HeadingPairs>
  <TitlesOfParts>
    <vt:vector size="70" baseType="lpstr">
      <vt:lpstr>Arial</vt:lpstr>
      <vt:lpstr>Arial Nova</vt:lpstr>
      <vt:lpstr>Calibri</vt:lpstr>
      <vt:lpstr>Verdana</vt:lpstr>
      <vt:lpstr>Office-tema</vt:lpstr>
      <vt:lpstr>Presentation mall_NDRlogga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Vuxna med diabetes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Ebba Linder</dc:creator>
  <cp:lastModifiedBy>Ebba Linder</cp:lastModifiedBy>
  <cp:revision>21</cp:revision>
  <dcterms:created xsi:type="dcterms:W3CDTF">2024-06-26T14:23:28Z</dcterms:created>
  <dcterms:modified xsi:type="dcterms:W3CDTF">2025-05-30T13:12:48Z</dcterms:modified>
</cp:coreProperties>
</file>